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7" r:id="rId15"/>
    <p:sldId id="268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3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70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185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961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445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80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69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94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33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36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70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19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29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22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47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71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30DF-C364-40D0-93A2-57486422030C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16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matice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27452" y="1571778"/>
            <a:ext cx="7766936" cy="1408187"/>
          </a:xfrm>
        </p:spPr>
        <p:txBody>
          <a:bodyPr/>
          <a:lstStyle/>
          <a:p>
            <a:pPr algn="ctr"/>
            <a:r>
              <a:rPr lang="cs-CZ" sz="6600" dirty="0"/>
              <a:t>Lyžařský kurz 2026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27452" y="3324211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ZŠ Matice školské</a:t>
            </a:r>
          </a:p>
        </p:txBody>
      </p:sp>
    </p:spTree>
    <p:extLst>
      <p:ext uri="{BB962C8B-B14F-4D97-AF65-F5344CB8AC3E}">
        <p14:creationId xmlns:p14="http://schemas.microsoft.com/office/powerpoint/2010/main" val="396727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Doprava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Místo odjezdu a příjezdu:</a:t>
            </a:r>
          </a:p>
          <a:p>
            <a:endParaRPr lang="cs-CZ" sz="3600" dirty="0"/>
          </a:p>
          <a:p>
            <a:r>
              <a:rPr lang="cs-CZ" sz="3600" dirty="0"/>
              <a:t>Parkoviště u výstaviště (Kauflandu)</a:t>
            </a:r>
          </a:p>
        </p:txBody>
      </p:sp>
    </p:spTree>
    <p:extLst>
      <p:ext uri="{BB962C8B-B14F-4D97-AF65-F5344CB8AC3E}">
        <p14:creationId xmlns:p14="http://schemas.microsoft.com/office/powerpoint/2010/main" val="312649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Doprava</a:t>
            </a:r>
          </a:p>
        </p:txBody>
      </p:sp>
      <p:pic>
        <p:nvPicPr>
          <p:cNvPr id="8" name="Zástupný obsah 7" descr="Obsah obrázku mapa, text, Plán&#10;&#10;Obsah vygenerovaný umělou inteligencí může být nesprávný.">
            <a:extLst>
              <a:ext uri="{FF2B5EF4-FFF2-40B4-BE49-F238E27FC236}">
                <a16:creationId xmlns:a16="http://schemas.microsoft.com/office/drawing/2014/main" id="{2A6F00C3-CA9B-333A-88D7-9CB217D37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11" y="1473591"/>
            <a:ext cx="7177178" cy="5149082"/>
          </a:xfrm>
        </p:spPr>
      </p:pic>
    </p:spTree>
    <p:extLst>
      <p:ext uri="{BB962C8B-B14F-4D97-AF65-F5344CB8AC3E}">
        <p14:creationId xmlns:p14="http://schemas.microsoft.com/office/powerpoint/2010/main" val="218841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Program dne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??? – budíček</a:t>
            </a:r>
          </a:p>
          <a:p>
            <a:r>
              <a:rPr lang="cs-CZ" sz="3600" dirty="0"/>
              <a:t>8:00 – snídaně</a:t>
            </a:r>
          </a:p>
          <a:p>
            <a:r>
              <a:rPr lang="cs-CZ" sz="3600" dirty="0"/>
              <a:t>9:00 – 12:00 dopolední lyžování</a:t>
            </a:r>
          </a:p>
          <a:p>
            <a:r>
              <a:rPr lang="cs-CZ" sz="3600" dirty="0"/>
              <a:t>12:00 – 14:00 oběd + volno</a:t>
            </a:r>
          </a:p>
          <a:p>
            <a:r>
              <a:rPr lang="cs-CZ" sz="3600" dirty="0"/>
              <a:t>14:00 – 16:00 odpolední lyžování</a:t>
            </a:r>
          </a:p>
        </p:txBody>
      </p:sp>
    </p:spTree>
    <p:extLst>
      <p:ext uri="{BB962C8B-B14F-4D97-AF65-F5344CB8AC3E}">
        <p14:creationId xmlns:p14="http://schemas.microsoft.com/office/powerpoint/2010/main" val="254213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Program dne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16:00 – 17:30 – volno</a:t>
            </a:r>
          </a:p>
          <a:p>
            <a:r>
              <a:rPr lang="cs-CZ" sz="3600" dirty="0"/>
              <a:t>17:30 – 18:00 – přednáška</a:t>
            </a:r>
          </a:p>
          <a:p>
            <a:r>
              <a:rPr lang="cs-CZ" sz="3600" dirty="0"/>
              <a:t>18:00 večeře</a:t>
            </a:r>
          </a:p>
          <a:p>
            <a:r>
              <a:rPr lang="cs-CZ" sz="3600" dirty="0"/>
              <a:t>19:00 – 21:00 volno (bazén)</a:t>
            </a:r>
          </a:p>
          <a:p>
            <a:r>
              <a:rPr lang="cs-CZ" sz="3600" dirty="0"/>
              <a:t>21:00 večerka</a:t>
            </a:r>
          </a:p>
        </p:txBody>
      </p:sp>
    </p:spTree>
    <p:extLst>
      <p:ext uri="{BB962C8B-B14F-4D97-AF65-F5344CB8AC3E}">
        <p14:creationId xmlns:p14="http://schemas.microsoft.com/office/powerpoint/2010/main" val="114965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Vybavení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8375"/>
          </a:xfrm>
        </p:spPr>
        <p:txBody>
          <a:bodyPr>
            <a:noAutofit/>
          </a:bodyPr>
          <a:lstStyle/>
          <a:p>
            <a:r>
              <a:rPr lang="cs-CZ" sz="3600" dirty="0"/>
              <a:t>Zavazadla – jmenovky, foto</a:t>
            </a:r>
          </a:p>
          <a:p>
            <a:pPr lvl="1"/>
            <a:r>
              <a:rPr lang="cs-CZ" sz="3600" dirty="0"/>
              <a:t>Pomoc při balení</a:t>
            </a:r>
          </a:p>
          <a:p>
            <a:pPr lvl="1"/>
            <a:r>
              <a:rPr lang="cs-CZ" sz="3600" dirty="0"/>
              <a:t>Vyzkoušet vybavení</a:t>
            </a:r>
          </a:p>
          <a:p>
            <a:pPr lvl="1"/>
            <a:r>
              <a:rPr lang="cs-CZ" sz="3600" dirty="0"/>
              <a:t>Náhradní oblečení</a:t>
            </a:r>
          </a:p>
          <a:p>
            <a:r>
              <a:rPr lang="cs-CZ" sz="3600" dirty="0"/>
              <a:t>Plavky</a:t>
            </a:r>
          </a:p>
          <a:p>
            <a:r>
              <a:rPr lang="cs-CZ" sz="3600" dirty="0" err="1"/>
              <a:t>Wave</a:t>
            </a:r>
            <a:r>
              <a:rPr lang="cs-CZ" sz="3600" dirty="0"/>
              <a:t> sport - půjčovna</a:t>
            </a:r>
          </a:p>
        </p:txBody>
      </p:sp>
    </p:spTree>
    <p:extLst>
      <p:ext uri="{BB962C8B-B14F-4D97-AF65-F5344CB8AC3E}">
        <p14:creationId xmlns:p14="http://schemas.microsoft.com/office/powerpoint/2010/main" val="355867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Dokumenty před odjezdem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/>
              <a:t>Přihláška na kurz</a:t>
            </a:r>
          </a:p>
          <a:p>
            <a:endParaRPr lang="cs-CZ" sz="3600" dirty="0"/>
          </a:p>
          <a:p>
            <a:r>
              <a:rPr lang="cs-CZ" sz="3600" dirty="0"/>
              <a:t>Posudek o zdravotní způsobilosti </a:t>
            </a:r>
            <a:r>
              <a:rPr lang="cs-CZ" sz="3200" dirty="0"/>
              <a:t>(lékař)</a:t>
            </a:r>
          </a:p>
          <a:p>
            <a:r>
              <a:rPr lang="cs-CZ" sz="3600" dirty="0"/>
              <a:t>Souhlas zákonných zástupců (rodiče)</a:t>
            </a:r>
          </a:p>
          <a:p>
            <a:r>
              <a:rPr lang="cs-CZ" sz="3600" dirty="0"/>
              <a:t>Čestné prohlášení – vázání lyží (rodiče)</a:t>
            </a:r>
          </a:p>
          <a:p>
            <a:r>
              <a:rPr lang="cs-CZ" sz="3600" dirty="0"/>
              <a:t>Bezinfekčnost (rodiče)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99055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Dokumenty před odjezdem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hlinkClick r:id="rId2"/>
              </a:rPr>
              <a:t>www.zsmatice.cz</a:t>
            </a:r>
            <a:endParaRPr lang="cs-CZ" sz="3600" dirty="0"/>
          </a:p>
          <a:p>
            <a:pPr lvl="1"/>
            <a:r>
              <a:rPr lang="cs-CZ" sz="3400" dirty="0"/>
              <a:t>Škola</a:t>
            </a:r>
          </a:p>
          <a:p>
            <a:pPr lvl="1"/>
            <a:r>
              <a:rPr lang="cs-CZ" sz="3400" dirty="0"/>
              <a:t>Ke stažení</a:t>
            </a:r>
          </a:p>
          <a:p>
            <a:pPr lvl="1"/>
            <a:r>
              <a:rPr lang="cs-CZ" sz="3400" dirty="0"/>
              <a:t>Lyžařský výcvikový kurz</a:t>
            </a:r>
          </a:p>
        </p:txBody>
      </p:sp>
    </p:spTree>
    <p:extLst>
      <p:ext uri="{BB962C8B-B14F-4D97-AF65-F5344CB8AC3E}">
        <p14:creationId xmlns:p14="http://schemas.microsoft.com/office/powerpoint/2010/main" val="1199356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691" y="158931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cs-CZ" sz="16600" dirty="0"/>
              <a:t>Dotazy?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5305" y="5907996"/>
            <a:ext cx="8596668" cy="713239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01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/>
              <a:t>Děkuji za pozornost</a:t>
            </a:r>
          </a:p>
        </p:txBody>
      </p:sp>
      <p:pic>
        <p:nvPicPr>
          <p:cNvPr id="1026" name="Picture 2" descr="Vystrašený kreslený lyža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20" y="2160588"/>
            <a:ext cx="4162398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0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Místo konání: Skiareál Pec pod Sněžkou</a:t>
            </a:r>
          </a:p>
          <a:p>
            <a:endParaRPr lang="cs-CZ" sz="3600" dirty="0"/>
          </a:p>
          <a:p>
            <a:r>
              <a:rPr lang="cs-CZ" sz="3600" dirty="0"/>
              <a:t>Termín: 11.1.2026 – 17.1.2026</a:t>
            </a:r>
          </a:p>
          <a:p>
            <a:endParaRPr lang="cs-CZ" sz="3600" dirty="0"/>
          </a:p>
          <a:p>
            <a:r>
              <a:rPr lang="cs-CZ" sz="3600" dirty="0"/>
              <a:t>Ubytování: Hotel Energetik</a:t>
            </a:r>
          </a:p>
        </p:txBody>
      </p:sp>
    </p:spTree>
    <p:extLst>
      <p:ext uri="{BB962C8B-B14F-4D97-AF65-F5344CB8AC3E}">
        <p14:creationId xmlns:p14="http://schemas.microsoft.com/office/powerpoint/2010/main" val="164580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Popis areálu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/>
              <a:t>Vzdálenost:</a:t>
            </a:r>
          </a:p>
          <a:p>
            <a:r>
              <a:rPr lang="cs-CZ" sz="3600" dirty="0"/>
              <a:t>316 km</a:t>
            </a:r>
          </a:p>
          <a:p>
            <a:endParaRPr lang="cs-CZ" sz="3600" dirty="0"/>
          </a:p>
          <a:p>
            <a:r>
              <a:rPr lang="cs-CZ" sz="3600" dirty="0"/>
              <a:t>Cesta: 5 hod.</a:t>
            </a:r>
          </a:p>
          <a:p>
            <a:r>
              <a:rPr lang="cs-CZ" sz="3600" dirty="0"/>
              <a:t>včetně pauzy na oběd </a:t>
            </a:r>
          </a:p>
        </p:txBody>
      </p:sp>
      <p:pic>
        <p:nvPicPr>
          <p:cNvPr id="8" name="Zástupný obsah 7" descr="Obsah obrázku mapa, text, atlas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578E81E7-58C0-8C81-54A7-F78B286DC3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1754221"/>
            <a:ext cx="7486691" cy="3880772"/>
          </a:xfrm>
        </p:spPr>
      </p:pic>
    </p:spTree>
    <p:extLst>
      <p:ext uri="{BB962C8B-B14F-4D97-AF65-F5344CB8AC3E}">
        <p14:creationId xmlns:p14="http://schemas.microsoft.com/office/powerpoint/2010/main" val="327683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Popis areálu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2D3CE3-D962-B5AD-67B5-8827B78641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 descr="Obsah obrázku mapa, text, atlas&#10;&#10;Obsah vygenerovaný umělou inteligencí může být nesprávný.">
            <a:extLst>
              <a:ext uri="{FF2B5EF4-FFF2-40B4-BE49-F238E27FC236}">
                <a16:creationId xmlns:a16="http://schemas.microsoft.com/office/drawing/2014/main" id="{5121D553-527E-A9F5-DF15-B8CD81052B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33" y="1400689"/>
            <a:ext cx="7534484" cy="5400571"/>
          </a:xfrm>
        </p:spPr>
      </p:pic>
    </p:spTree>
    <p:extLst>
      <p:ext uri="{BB962C8B-B14F-4D97-AF65-F5344CB8AC3E}">
        <p14:creationId xmlns:p14="http://schemas.microsoft.com/office/powerpoint/2010/main" val="133173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/>
              <a:t>Ubytování – Hotel Energetik</a:t>
            </a:r>
          </a:p>
        </p:txBody>
      </p:sp>
      <p:pic>
        <p:nvPicPr>
          <p:cNvPr id="1026" name="Picture 2" descr="Hotel Energetik - Pec pod Sněžkou | Regiontourist.cz">
            <a:extLst>
              <a:ext uri="{FF2B5EF4-FFF2-40B4-BE49-F238E27FC236}">
                <a16:creationId xmlns:a16="http://schemas.microsoft.com/office/drawing/2014/main" id="{A2791F64-16DE-333D-5AC4-AA3DE08093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535095"/>
            <a:ext cx="5183884" cy="3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Obsah obrázku mapa, text, atlas, diagram&#10;&#10;Obsah vygenerovaný umělou inteligencí může být nesprávný.">
            <a:extLst>
              <a:ext uri="{FF2B5EF4-FFF2-40B4-BE49-F238E27FC236}">
                <a16:creationId xmlns:a16="http://schemas.microsoft.com/office/drawing/2014/main" id="{CEAAE961-4FF2-E2B2-340B-056E138A2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11" y="1535096"/>
            <a:ext cx="5408555" cy="38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Cena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/>
              <a:t>Záloha: 9000 Kč </a:t>
            </a:r>
            <a:r>
              <a:rPr lang="cs-CZ" sz="2800" dirty="0"/>
              <a:t>(vklad do EP do 28.11.2025)</a:t>
            </a:r>
            <a:endParaRPr lang="cs-CZ" sz="3600" dirty="0"/>
          </a:p>
          <a:p>
            <a:r>
              <a:rPr lang="cs-CZ" sz="3600" dirty="0"/>
              <a:t>Cena zahrnuje:</a:t>
            </a:r>
          </a:p>
          <a:p>
            <a:pPr lvl="1"/>
            <a:r>
              <a:rPr lang="cs-CZ" sz="3400" dirty="0"/>
              <a:t>Doprava autobusem</a:t>
            </a:r>
          </a:p>
          <a:p>
            <a:pPr lvl="1"/>
            <a:r>
              <a:rPr lang="cs-CZ" sz="3400" dirty="0"/>
              <a:t>Ubytování</a:t>
            </a:r>
          </a:p>
          <a:p>
            <a:pPr lvl="1"/>
            <a:r>
              <a:rPr lang="cs-CZ" sz="3400" dirty="0"/>
              <a:t>Strava (5x denně + pitný režim)</a:t>
            </a:r>
          </a:p>
          <a:p>
            <a:pPr lvl="1"/>
            <a:r>
              <a:rPr lang="cs-CZ" sz="3400" dirty="0"/>
              <a:t>Skipas na 5 dní</a:t>
            </a:r>
          </a:p>
          <a:p>
            <a:pPr lvl="1"/>
            <a:endParaRPr lang="cs-CZ" sz="3400" dirty="0"/>
          </a:p>
          <a:p>
            <a:pPr lvl="1"/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381834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Předběžná kalkulace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3882"/>
          </a:xfrm>
        </p:spPr>
        <p:txBody>
          <a:bodyPr>
            <a:normAutofit/>
          </a:bodyPr>
          <a:lstStyle/>
          <a:p>
            <a:r>
              <a:rPr lang="cs-CZ" sz="3600" dirty="0"/>
              <a:t>Doprava: 1000 Kč</a:t>
            </a:r>
          </a:p>
          <a:p>
            <a:r>
              <a:rPr lang="cs-CZ" sz="3600" dirty="0"/>
              <a:t>Ubytování + strava: 4800 Kč</a:t>
            </a:r>
          </a:p>
          <a:p>
            <a:r>
              <a:rPr lang="cs-CZ" sz="3600" dirty="0"/>
              <a:t>Skipas: 2790 Kč</a:t>
            </a:r>
          </a:p>
          <a:p>
            <a:endParaRPr lang="cs-CZ" sz="3600" dirty="0"/>
          </a:p>
          <a:p>
            <a:r>
              <a:rPr lang="cs-CZ" sz="3600" dirty="0"/>
              <a:t>Celkem: 8590 Kč</a:t>
            </a:r>
          </a:p>
          <a:p>
            <a:r>
              <a:rPr lang="cs-CZ" sz="3600" dirty="0"/>
              <a:t>+ večerní lyžování (platba na místě)</a:t>
            </a:r>
          </a:p>
        </p:txBody>
      </p:sp>
    </p:spTree>
    <p:extLst>
      <p:ext uri="{BB962C8B-B14F-4D97-AF65-F5344CB8AC3E}">
        <p14:creationId xmlns:p14="http://schemas.microsoft.com/office/powerpoint/2010/main" val="369328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Další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Storno</a:t>
            </a:r>
          </a:p>
          <a:p>
            <a:endParaRPr lang="cs-CZ" sz="3600" dirty="0"/>
          </a:p>
          <a:p>
            <a:r>
              <a:rPr lang="cs-CZ" sz="3600" dirty="0"/>
              <a:t>Strava – alergie</a:t>
            </a:r>
          </a:p>
        </p:txBody>
      </p:sp>
    </p:spTree>
    <p:extLst>
      <p:ext uri="{BB962C8B-B14F-4D97-AF65-F5344CB8AC3E}">
        <p14:creationId xmlns:p14="http://schemas.microsoft.com/office/powerpoint/2010/main" val="348295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Doprava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64704"/>
          </a:xfrm>
        </p:spPr>
        <p:txBody>
          <a:bodyPr>
            <a:normAutofit/>
          </a:bodyPr>
          <a:lstStyle/>
          <a:p>
            <a:r>
              <a:rPr lang="cs-CZ" sz="3600" dirty="0"/>
              <a:t>Odjezd: 11.1.2026 v 9:00 hod.</a:t>
            </a:r>
          </a:p>
          <a:p>
            <a:pPr lvl="1"/>
            <a:r>
              <a:rPr lang="cs-CZ" sz="3400" dirty="0"/>
              <a:t>sraz mezi 8:15 a 8:30 hod.</a:t>
            </a:r>
          </a:p>
          <a:p>
            <a:pPr lvl="1"/>
            <a:endParaRPr lang="cs-CZ" sz="3400" dirty="0"/>
          </a:p>
          <a:p>
            <a:r>
              <a:rPr lang="cs-CZ" sz="3600" dirty="0"/>
              <a:t>Příjezd: 17.1.2026</a:t>
            </a:r>
          </a:p>
          <a:p>
            <a:pPr lvl="1"/>
            <a:r>
              <a:rPr lang="cs-CZ" sz="3400" dirty="0"/>
              <a:t>přibližně mezi 16. a 17. hodinou</a:t>
            </a:r>
          </a:p>
          <a:p>
            <a:pPr marL="0" indent="0">
              <a:buNone/>
            </a:pPr>
            <a:endParaRPr lang="cs-CZ" sz="3600" dirty="0"/>
          </a:p>
          <a:p>
            <a:pPr marL="57150" indent="0">
              <a:buNone/>
            </a:pPr>
            <a:endParaRPr lang="cs-CZ" sz="3600" dirty="0"/>
          </a:p>
          <a:p>
            <a:pPr marL="628650" indent="-571500"/>
            <a:endParaRPr lang="cs-CZ" sz="3600" dirty="0"/>
          </a:p>
          <a:p>
            <a:pPr marL="628650" indent="-571500"/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63893286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711</TotalTime>
  <Words>263</Words>
  <Application>Microsoft Office PowerPoint</Application>
  <PresentationFormat>Širokoúhlá obrazovka</PresentationFormat>
  <Paragraphs>80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Fazeta</vt:lpstr>
      <vt:lpstr>Lyžařský kurz 2026</vt:lpstr>
      <vt:lpstr>Základní informace</vt:lpstr>
      <vt:lpstr>Popis areálu</vt:lpstr>
      <vt:lpstr>Popis areálu</vt:lpstr>
      <vt:lpstr>Ubytování – Hotel Energetik</vt:lpstr>
      <vt:lpstr>Cena</vt:lpstr>
      <vt:lpstr>Předběžná kalkulace</vt:lpstr>
      <vt:lpstr>Další informace</vt:lpstr>
      <vt:lpstr>Doprava</vt:lpstr>
      <vt:lpstr>Doprava</vt:lpstr>
      <vt:lpstr>Doprava</vt:lpstr>
      <vt:lpstr>Program dne</vt:lpstr>
      <vt:lpstr>Program dne</vt:lpstr>
      <vt:lpstr>Vybavení</vt:lpstr>
      <vt:lpstr>Dokumenty před odjezdem</vt:lpstr>
      <vt:lpstr>Dokumenty před odjezdem</vt:lpstr>
      <vt:lpstr>Dotazy?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Lyžařský kurz 2025</dc:title>
  <dc:creator>Jiří Voldán</dc:creator>
  <cp:lastModifiedBy>Jiří Voldán</cp:lastModifiedBy>
  <cp:revision>19</cp:revision>
  <dcterms:created xsi:type="dcterms:W3CDTF">2024-09-23T08:07:37Z</dcterms:created>
  <dcterms:modified xsi:type="dcterms:W3CDTF">2025-09-24T12:29:34Z</dcterms:modified>
</cp:coreProperties>
</file>