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3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70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85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6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445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80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6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94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33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36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7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1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29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22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47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71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30DF-C364-40D0-93A2-57486422030C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C2C418-B88D-43A2-8EF6-2674C1F4F2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16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matice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27452" y="1571778"/>
            <a:ext cx="7766936" cy="1408187"/>
          </a:xfrm>
        </p:spPr>
        <p:txBody>
          <a:bodyPr/>
          <a:lstStyle/>
          <a:p>
            <a:pPr algn="ctr"/>
            <a:r>
              <a:rPr lang="cs-CZ" sz="6600" dirty="0" smtClean="0"/>
              <a:t>Lyžařský kurz 2025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27452" y="3324211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ZŠ Matice školské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9672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Doprava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Místo odjezdu a příjezdu:</a:t>
            </a:r>
          </a:p>
          <a:p>
            <a:endParaRPr lang="cs-CZ" sz="3600" dirty="0"/>
          </a:p>
          <a:p>
            <a:r>
              <a:rPr lang="cs-CZ" sz="3600" dirty="0" smtClean="0"/>
              <a:t>SOŠ veterinární, mechanizační a zahradnická, Rudolfovská tř. 92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264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Doprava</a:t>
            </a:r>
            <a:endParaRPr lang="cs-CZ" sz="5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83706"/>
            <a:ext cx="6905169" cy="3274541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2" y="2870882"/>
            <a:ext cx="6189318" cy="3881437"/>
          </a:xfrm>
        </p:spPr>
      </p:pic>
    </p:spTree>
    <p:extLst>
      <p:ext uri="{BB962C8B-B14F-4D97-AF65-F5344CB8AC3E}">
        <p14:creationId xmlns:p14="http://schemas.microsoft.com/office/powerpoint/2010/main" val="21884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Program dne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??? – budíček</a:t>
            </a:r>
          </a:p>
          <a:p>
            <a:r>
              <a:rPr lang="cs-CZ" sz="3600" dirty="0" smtClean="0"/>
              <a:t>8:00 – snídaně</a:t>
            </a:r>
          </a:p>
          <a:p>
            <a:r>
              <a:rPr lang="cs-CZ" sz="3600" dirty="0" smtClean="0"/>
              <a:t>9:00 – 12:00 dopolední lyžování</a:t>
            </a:r>
          </a:p>
          <a:p>
            <a:r>
              <a:rPr lang="cs-CZ" sz="3600" dirty="0" smtClean="0"/>
              <a:t>12:00 – 14:00 oběd + volno</a:t>
            </a:r>
          </a:p>
          <a:p>
            <a:r>
              <a:rPr lang="cs-CZ" sz="3600" dirty="0" smtClean="0"/>
              <a:t>14:00 – 16:00 odpolední lyžování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421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Program dne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16:00 – 17:30 – volno</a:t>
            </a:r>
          </a:p>
          <a:p>
            <a:r>
              <a:rPr lang="cs-CZ" sz="3600" dirty="0" smtClean="0"/>
              <a:t>17:30 – 18:00 – přednáška</a:t>
            </a:r>
          </a:p>
          <a:p>
            <a:r>
              <a:rPr lang="cs-CZ" sz="3600" dirty="0" smtClean="0"/>
              <a:t>18:00 večeře</a:t>
            </a:r>
          </a:p>
          <a:p>
            <a:r>
              <a:rPr lang="cs-CZ" sz="3600" dirty="0" smtClean="0"/>
              <a:t>19:00 – 21:00 volno (večerní lyžování)</a:t>
            </a:r>
          </a:p>
          <a:p>
            <a:r>
              <a:rPr lang="cs-CZ" sz="3600" dirty="0" smtClean="0"/>
              <a:t>21:00 večerka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496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Vybavení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8375"/>
          </a:xfrm>
        </p:spPr>
        <p:txBody>
          <a:bodyPr>
            <a:noAutofit/>
          </a:bodyPr>
          <a:lstStyle/>
          <a:p>
            <a:r>
              <a:rPr lang="cs-CZ" sz="3600" dirty="0" smtClean="0"/>
              <a:t>Zavazadla – jmenovky, foto</a:t>
            </a:r>
          </a:p>
          <a:p>
            <a:pPr lvl="1"/>
            <a:r>
              <a:rPr lang="cs-CZ" sz="3600" dirty="0" smtClean="0"/>
              <a:t>Pomoc při balení</a:t>
            </a:r>
          </a:p>
          <a:p>
            <a:pPr lvl="1"/>
            <a:r>
              <a:rPr lang="cs-CZ" sz="3600" dirty="0" smtClean="0"/>
              <a:t>Vyzkoušet </a:t>
            </a:r>
            <a:r>
              <a:rPr lang="cs-CZ" sz="3600" dirty="0" smtClean="0"/>
              <a:t>vybavení</a:t>
            </a:r>
          </a:p>
          <a:p>
            <a:pPr lvl="1"/>
            <a:r>
              <a:rPr lang="cs-CZ" sz="3600" dirty="0" smtClean="0"/>
              <a:t>Náhradní oblečení</a:t>
            </a:r>
            <a:endParaRPr lang="cs-CZ" sz="3600" dirty="0" smtClean="0"/>
          </a:p>
          <a:p>
            <a:r>
              <a:rPr lang="cs-CZ" sz="3600" dirty="0" smtClean="0"/>
              <a:t>Plavky</a:t>
            </a:r>
          </a:p>
          <a:p>
            <a:r>
              <a:rPr lang="cs-CZ" sz="3600" dirty="0" err="1" smtClean="0"/>
              <a:t>Wave</a:t>
            </a:r>
            <a:r>
              <a:rPr lang="cs-CZ" sz="3600" dirty="0" smtClean="0"/>
              <a:t> sport - půjčovna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586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Dokumenty před odjezdem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/>
              <a:t>Přihláška na kurz</a:t>
            </a:r>
          </a:p>
          <a:p>
            <a:endParaRPr lang="cs-CZ" sz="3600" dirty="0" smtClean="0"/>
          </a:p>
          <a:p>
            <a:r>
              <a:rPr lang="cs-CZ" sz="3600" dirty="0" smtClean="0"/>
              <a:t>Posudek o zdravotní způsobilosti </a:t>
            </a:r>
            <a:r>
              <a:rPr lang="cs-CZ" sz="3200" dirty="0" smtClean="0"/>
              <a:t>(lékař)</a:t>
            </a:r>
          </a:p>
          <a:p>
            <a:r>
              <a:rPr lang="cs-CZ" sz="3600" dirty="0" smtClean="0"/>
              <a:t>Souhlas zákonných zástupců (rodiče)</a:t>
            </a:r>
          </a:p>
          <a:p>
            <a:r>
              <a:rPr lang="cs-CZ" sz="3600" dirty="0" smtClean="0"/>
              <a:t>Čestné prohlášení – vázání lyží (rodiče)</a:t>
            </a:r>
          </a:p>
          <a:p>
            <a:r>
              <a:rPr lang="cs-CZ" sz="3600" dirty="0" smtClean="0"/>
              <a:t>Bezinfekčnost (rodiče)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990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Dokumenty před odjezdem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hlinkClick r:id="rId2"/>
              </a:rPr>
              <a:t>www.zsmatice.cz</a:t>
            </a:r>
            <a:endParaRPr lang="cs-CZ" sz="3600" dirty="0" smtClean="0"/>
          </a:p>
          <a:p>
            <a:pPr lvl="1"/>
            <a:r>
              <a:rPr lang="cs-CZ" sz="3400" dirty="0" smtClean="0"/>
              <a:t>Škola</a:t>
            </a:r>
          </a:p>
          <a:p>
            <a:pPr lvl="1"/>
            <a:r>
              <a:rPr lang="cs-CZ" sz="3400" dirty="0" smtClean="0"/>
              <a:t>Ke stažení</a:t>
            </a:r>
          </a:p>
          <a:p>
            <a:pPr lvl="1"/>
            <a:r>
              <a:rPr lang="cs-CZ" sz="3400" dirty="0" smtClean="0"/>
              <a:t>Lyžařský výcvikový kurz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11993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691" y="158931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cs-CZ" sz="16600" dirty="0" smtClean="0"/>
              <a:t>Dotazy?</a:t>
            </a:r>
            <a:endParaRPr lang="cs-CZ" sz="1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5305" y="5907996"/>
            <a:ext cx="8596668" cy="71323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0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Děkuji za pozornost</a:t>
            </a:r>
            <a:endParaRPr lang="cs-CZ" sz="7200" dirty="0"/>
          </a:p>
        </p:txBody>
      </p:sp>
      <p:pic>
        <p:nvPicPr>
          <p:cNvPr id="1026" name="Picture 2" descr="Vystrašený kreslený lyžař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20" y="2160588"/>
            <a:ext cx="416239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Základní informace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Místo konání: </a:t>
            </a:r>
            <a:r>
              <a:rPr lang="cs-CZ" sz="3600" dirty="0" err="1" smtClean="0"/>
              <a:t>Skiareál</a:t>
            </a:r>
            <a:r>
              <a:rPr lang="cs-CZ" sz="3600" dirty="0" smtClean="0"/>
              <a:t> </a:t>
            </a:r>
            <a:r>
              <a:rPr lang="cs-CZ" sz="3600" dirty="0" err="1" smtClean="0"/>
              <a:t>Monínec</a:t>
            </a:r>
            <a:endParaRPr lang="cs-CZ" sz="3600" dirty="0" smtClean="0"/>
          </a:p>
          <a:p>
            <a:endParaRPr lang="cs-CZ" sz="3600" dirty="0"/>
          </a:p>
          <a:p>
            <a:r>
              <a:rPr lang="cs-CZ" sz="3600" dirty="0" smtClean="0"/>
              <a:t>Termín: 6.1.2025 – 10.1.2025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458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Popis areálu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Vzdálenost:85 km</a:t>
            </a:r>
          </a:p>
          <a:p>
            <a:endParaRPr lang="cs-CZ" sz="3600" dirty="0"/>
          </a:p>
          <a:p>
            <a:r>
              <a:rPr lang="cs-CZ" sz="3600" dirty="0" smtClean="0"/>
              <a:t>Cesta: 1,25 hod. 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62" y="2269671"/>
            <a:ext cx="7073350" cy="3578461"/>
          </a:xfrm>
        </p:spPr>
      </p:pic>
    </p:spTree>
    <p:extLst>
      <p:ext uri="{BB962C8B-B14F-4D97-AF65-F5344CB8AC3E}">
        <p14:creationId xmlns:p14="http://schemas.microsoft.com/office/powerpoint/2010/main" val="32768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Popis areálu</a:t>
            </a:r>
            <a:endParaRPr lang="cs-CZ" sz="5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" y="1690007"/>
            <a:ext cx="5992438" cy="430249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80" y="1690007"/>
            <a:ext cx="6047503" cy="4302497"/>
          </a:xfrm>
        </p:spPr>
      </p:pic>
    </p:spTree>
    <p:extLst>
      <p:ext uri="{BB962C8B-B14F-4D97-AF65-F5344CB8AC3E}">
        <p14:creationId xmlns:p14="http://schemas.microsoft.com/office/powerpoint/2010/main" val="13317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Ubytování – Nová Javorka</a:t>
            </a:r>
            <a:endParaRPr lang="cs-CZ" sz="5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" y="1445400"/>
            <a:ext cx="3691776" cy="245992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37" y="1445400"/>
            <a:ext cx="3691778" cy="24599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81" y="3905329"/>
            <a:ext cx="3722915" cy="24806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97" y="1447424"/>
            <a:ext cx="3688740" cy="24579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96" y="3905329"/>
            <a:ext cx="3722915" cy="24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Cena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/>
              <a:t>Záloha: 7500 Kč </a:t>
            </a:r>
            <a:r>
              <a:rPr lang="cs-CZ" sz="2800" smtClean="0"/>
              <a:t>(vklad do EP do 22.11.2024)</a:t>
            </a:r>
            <a:endParaRPr lang="cs-CZ" sz="3600" dirty="0" smtClean="0"/>
          </a:p>
          <a:p>
            <a:r>
              <a:rPr lang="cs-CZ" sz="3600" dirty="0" smtClean="0"/>
              <a:t>Cena zahrnuje:</a:t>
            </a:r>
          </a:p>
          <a:p>
            <a:pPr lvl="1"/>
            <a:r>
              <a:rPr lang="cs-CZ" sz="3400" dirty="0" smtClean="0"/>
              <a:t>Doprava autobusem</a:t>
            </a:r>
          </a:p>
          <a:p>
            <a:pPr lvl="1"/>
            <a:r>
              <a:rPr lang="cs-CZ" sz="3400" dirty="0" smtClean="0"/>
              <a:t>Ubytování</a:t>
            </a:r>
          </a:p>
          <a:p>
            <a:pPr lvl="1"/>
            <a:r>
              <a:rPr lang="cs-CZ" sz="3400" dirty="0" smtClean="0"/>
              <a:t>Strava (5x denně + pitný režim)</a:t>
            </a:r>
          </a:p>
          <a:p>
            <a:pPr lvl="1"/>
            <a:r>
              <a:rPr lang="cs-CZ" sz="3400" dirty="0" smtClean="0"/>
              <a:t>Skipas na 5 dní</a:t>
            </a:r>
          </a:p>
          <a:p>
            <a:pPr lvl="1"/>
            <a:endParaRPr lang="cs-CZ" sz="3400" dirty="0"/>
          </a:p>
          <a:p>
            <a:pPr lvl="1"/>
            <a:endParaRPr lang="cs-CZ" sz="3400" dirty="0" smtClean="0"/>
          </a:p>
        </p:txBody>
      </p:sp>
    </p:spTree>
    <p:extLst>
      <p:ext uri="{BB962C8B-B14F-4D97-AF65-F5344CB8AC3E}">
        <p14:creationId xmlns:p14="http://schemas.microsoft.com/office/powerpoint/2010/main" val="38183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Předběžná kalkulace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388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Doprava: 500 Kč</a:t>
            </a:r>
          </a:p>
          <a:p>
            <a:r>
              <a:rPr lang="cs-CZ" sz="3600" dirty="0" smtClean="0"/>
              <a:t>Ubytování + strava: 4350 Kč</a:t>
            </a:r>
          </a:p>
          <a:p>
            <a:r>
              <a:rPr lang="cs-CZ" sz="3600" dirty="0" smtClean="0"/>
              <a:t>Skipas: 1900 Kč</a:t>
            </a:r>
          </a:p>
          <a:p>
            <a:endParaRPr lang="cs-CZ" sz="3600" dirty="0"/>
          </a:p>
          <a:p>
            <a:r>
              <a:rPr lang="cs-CZ" sz="3600" dirty="0" smtClean="0"/>
              <a:t>Celkem: 6750 Kč</a:t>
            </a:r>
          </a:p>
          <a:p>
            <a:r>
              <a:rPr lang="cs-CZ" sz="3600" dirty="0" smtClean="0"/>
              <a:t>+ večerní lyžování (260 Kč)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932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Další informace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Storno</a:t>
            </a:r>
          </a:p>
          <a:p>
            <a:endParaRPr lang="cs-CZ" sz="3600" dirty="0"/>
          </a:p>
          <a:p>
            <a:r>
              <a:rPr lang="cs-CZ" sz="3600" dirty="0" smtClean="0"/>
              <a:t>Strava – alergie</a:t>
            </a:r>
          </a:p>
        </p:txBody>
      </p:sp>
    </p:spTree>
    <p:extLst>
      <p:ext uri="{BB962C8B-B14F-4D97-AF65-F5344CB8AC3E}">
        <p14:creationId xmlns:p14="http://schemas.microsoft.com/office/powerpoint/2010/main" val="34829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Doprava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470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Odjezd: 6.1.2025 v 6:30 hod.</a:t>
            </a:r>
          </a:p>
          <a:p>
            <a:pPr lvl="1"/>
            <a:r>
              <a:rPr lang="cs-CZ" sz="3400" dirty="0" smtClean="0"/>
              <a:t>sraz mezi 6:00 a 6:15 hod.</a:t>
            </a:r>
          </a:p>
          <a:p>
            <a:pPr lvl="1"/>
            <a:endParaRPr lang="cs-CZ" sz="3400" dirty="0"/>
          </a:p>
          <a:p>
            <a:r>
              <a:rPr lang="cs-CZ" sz="3600" dirty="0" smtClean="0"/>
              <a:t>Příjezd: 10.1.2025 v 19:00 hod.</a:t>
            </a:r>
          </a:p>
          <a:p>
            <a:pPr marL="0" indent="0">
              <a:buNone/>
            </a:pPr>
            <a:endParaRPr lang="cs-CZ" sz="3600" dirty="0" smtClean="0"/>
          </a:p>
          <a:p>
            <a:pPr marL="57150" indent="0">
              <a:buNone/>
            </a:pPr>
            <a:endParaRPr lang="cs-CZ" sz="3600" dirty="0" smtClean="0"/>
          </a:p>
          <a:p>
            <a:pPr marL="628650" indent="-571500"/>
            <a:endParaRPr lang="cs-CZ" sz="3600" dirty="0"/>
          </a:p>
          <a:p>
            <a:pPr marL="628650" indent="-571500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389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435</TotalTime>
  <Words>248</Words>
  <Application>Microsoft Office PowerPoint</Application>
  <PresentationFormat>Širokoúhlá obrazovka</PresentationFormat>
  <Paragraphs>75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Fazeta</vt:lpstr>
      <vt:lpstr>Lyžařský kurz 2025</vt:lpstr>
      <vt:lpstr>Základní informace</vt:lpstr>
      <vt:lpstr>Popis areálu</vt:lpstr>
      <vt:lpstr>Popis areálu</vt:lpstr>
      <vt:lpstr>Ubytování – Nová Javorka</vt:lpstr>
      <vt:lpstr>Cena</vt:lpstr>
      <vt:lpstr>Předběžná kalkulace</vt:lpstr>
      <vt:lpstr>Další informace</vt:lpstr>
      <vt:lpstr>Doprava</vt:lpstr>
      <vt:lpstr>Doprava</vt:lpstr>
      <vt:lpstr>Doprava</vt:lpstr>
      <vt:lpstr>Program dne</vt:lpstr>
      <vt:lpstr>Program dne</vt:lpstr>
      <vt:lpstr>Vybavení</vt:lpstr>
      <vt:lpstr>Dokumenty před odjezdem</vt:lpstr>
      <vt:lpstr>Dokumenty před odjezdem</vt:lpstr>
      <vt:lpstr>Dotazy?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Lyžařský kurz 2025</dc:title>
  <dc:creator>Jiří Voldán</dc:creator>
  <cp:lastModifiedBy>Jiří Voldán</cp:lastModifiedBy>
  <cp:revision>17</cp:revision>
  <dcterms:created xsi:type="dcterms:W3CDTF">2024-09-23T08:07:37Z</dcterms:created>
  <dcterms:modified xsi:type="dcterms:W3CDTF">2024-10-02T12:24:26Z</dcterms:modified>
</cp:coreProperties>
</file>